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9" r:id="rId4"/>
    <p:sldId id="261" r:id="rId5"/>
    <p:sldId id="264" r:id="rId6"/>
    <p:sldId id="263" r:id="rId7"/>
    <p:sldId id="269" r:id="rId8"/>
    <p:sldId id="265" r:id="rId9"/>
    <p:sldId id="267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46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4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81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7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00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1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01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2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7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96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3A89E01-C57A-4B8D-B2F9-71DD93A50410}" type="datetimeFigureOut">
              <a:rPr lang="en-IN" smtClean="0"/>
              <a:t>25-07-2019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98D2BDB-D64C-4A85-94E0-9F12637A892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9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slideLayout" Target="../slideLayouts/slideLayout1.xml" /><Relationship Id="rId1" Type="http://schemas.openxmlformats.org/officeDocument/2006/relationships/tags" Target="../tags/tag1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D3ED-3C11-4059-98D9-EBDC737B8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Flowers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97C2E-9FC5-40E8-8D40-6A856AD37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8695-EADC-4684-B2E5-D4D81575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38728-3872-4B98-844C-BEA3CBFCD469}"/>
              </a:ext>
            </a:extLst>
          </p:cNvPr>
          <p:cNvSpPr txBox="1"/>
          <p:nvPr/>
        </p:nvSpPr>
        <p:spPr>
          <a:xfrm>
            <a:off x="301840" y="4596080"/>
            <a:ext cx="4891597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+mj-lt"/>
              </a:rPr>
              <a:t>IMAGE EDITING LIBRARY</a:t>
            </a:r>
          </a:p>
        </p:txBody>
      </p:sp>
    </p:spTree>
    <p:extLst>
      <p:ext uri="{BB962C8B-B14F-4D97-AF65-F5344CB8AC3E}">
        <p14:creationId xmlns:p14="http://schemas.microsoft.com/office/powerpoint/2010/main" val="20670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79">
        <p159:morph option="byObject"/>
      </p:transition>
    </mc:Choice>
    <mc:Fallback xmlns="">
      <p:transition spd="slow" advClick="0" advTm="6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6A98-B050-43F4-AF36-E3A0A55A4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IN" sz="4000" dirty="0">
                <a:latin typeface="Imprint MT Shadow" panose="04020605060303030202" pitchFamily="82" charset="0"/>
              </a:rPr>
              <a:t>THANK</a:t>
            </a:r>
            <a:br>
              <a:rPr lang="en-IN" sz="4000" dirty="0">
                <a:latin typeface="Imprint MT Shadow" panose="04020605060303030202" pitchFamily="82" charset="0"/>
              </a:rPr>
            </a:br>
            <a:r>
              <a:rPr lang="en-IN" sz="4000" dirty="0">
                <a:latin typeface="Imprint MT Shadow" panose="04020605060303030202" pitchFamily="82" charset="0"/>
              </a:rPr>
              <a:t>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EFB6C-7DC2-44DC-806E-682ADCFC3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13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952">
        <p15:prstTrans prst="curtains"/>
      </p:transition>
    </mc:Choice>
    <mc:Fallback xmlns="">
      <p:transition spd="slow" advTm="195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2F3F-154F-4912-B9EB-ADEA0CD14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1177795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Castellar" panose="020A0402060406010301" pitchFamily="18" charset="0"/>
              </a:rPr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00A14-5F05-4C28-9BA6-F2219D689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2450" y="2104008"/>
            <a:ext cx="3981980" cy="387913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dirty="0"/>
              <a:t>Drawing of Line, Rectangle, Circle, Ellipse on a </a:t>
            </a:r>
            <a:r>
              <a:rPr lang="en-IN" b="1" dirty="0"/>
              <a:t>Canvas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b="1" dirty="0"/>
              <a:t>Cropping</a:t>
            </a:r>
            <a:r>
              <a:rPr lang="en-IN" dirty="0"/>
              <a:t> of an Image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b="1" dirty="0"/>
              <a:t>Translation</a:t>
            </a:r>
            <a:r>
              <a:rPr lang="en-IN" dirty="0"/>
              <a:t> of an Image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b="1" dirty="0"/>
              <a:t>Rotation</a:t>
            </a:r>
            <a:r>
              <a:rPr lang="en-IN" dirty="0"/>
              <a:t> of an Image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b="1" dirty="0"/>
              <a:t>Flipping</a:t>
            </a:r>
            <a:r>
              <a:rPr lang="en-IN" dirty="0"/>
              <a:t> of an Image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0ED9A-B9EC-4E7B-A9E7-56946FA0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752" y="1701544"/>
            <a:ext cx="899238" cy="381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98D1F-BEE2-4B0D-AE1D-E5EBEB79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989338" y="4448126"/>
            <a:ext cx="762066" cy="203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8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374">
        <p14:reveal/>
      </p:transition>
    </mc:Choice>
    <mc:Fallback xmlns="">
      <p:transition spd="slow" advClick="0" advTm="12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8069-8985-4368-85F5-7FCE7864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349405"/>
            <a:ext cx="8770571" cy="779655"/>
          </a:xfrm>
        </p:spPr>
        <p:txBody>
          <a:bodyPr/>
          <a:lstStyle/>
          <a:p>
            <a:pPr algn="ctr"/>
            <a:r>
              <a:rPr lang="en-IN" dirty="0"/>
              <a:t>Drawing a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D963B-E714-4CA1-BCB5-FB95F6BE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399" y="2350022"/>
            <a:ext cx="3489032" cy="3930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C15032-8614-4811-8F8F-5713567F5C09}"/>
              </a:ext>
            </a:extLst>
          </p:cNvPr>
          <p:cNvSpPr txBox="1">
            <a:spLocks/>
          </p:cNvSpPr>
          <p:nvPr/>
        </p:nvSpPr>
        <p:spPr>
          <a:xfrm>
            <a:off x="2933700" y="1349183"/>
            <a:ext cx="8770938" cy="779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Drawing a Rectangle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06EF3D2-F33A-44C7-B883-1D3CD353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40" y="2352549"/>
            <a:ext cx="5530788" cy="40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9488">
        <p14:switch dir="r"/>
      </p:transition>
    </mc:Choice>
    <mc:Fallback xmlns="">
      <p:transition spd="slow" advClick="0" advTm="19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4" presetClass="exit" presetSubtype="1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3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22" presetClass="exit" presetSubtype="2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0"/>
                            </p:stCondLst>
                            <p:childTnLst>
                              <p:par>
                                <p:cTn id="64" presetID="6" presetClass="exit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0E72A-EE8D-4AAB-A40D-EDD289725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709" y="2369113"/>
            <a:ext cx="3997341" cy="29804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54C440-3CA2-432A-8D0D-BA7209BF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271016"/>
            <a:ext cx="8770938" cy="857822"/>
          </a:xfrm>
        </p:spPr>
        <p:txBody>
          <a:bodyPr/>
          <a:lstStyle/>
          <a:p>
            <a:pPr algn="ctr"/>
            <a:r>
              <a:rPr lang="en-IN" dirty="0"/>
              <a:t>Drawing a Circle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507C5-1CD4-4DBA-AA05-D6516921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169" y="2310618"/>
            <a:ext cx="3772513" cy="30389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F619E3-472D-4BD0-BDB3-00C2058295C9}"/>
              </a:ext>
            </a:extLst>
          </p:cNvPr>
          <p:cNvSpPr txBox="1">
            <a:spLocks/>
          </p:cNvSpPr>
          <p:nvPr/>
        </p:nvSpPr>
        <p:spPr>
          <a:xfrm>
            <a:off x="2933700" y="1280160"/>
            <a:ext cx="8770938" cy="848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Drawing an Ellipse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B2598-9B5F-40A8-9FFA-5E19AC15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11" y="2506758"/>
            <a:ext cx="5313073" cy="313509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CBDD1BF-8EB2-4EE9-9907-7B2AFEF03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56" y="2506757"/>
            <a:ext cx="5168261" cy="31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980"/>
    </mc:Choice>
    <mc:Fallback xmlns="">
      <p:transition spd="slow" advClick="0" advTm="1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42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250"/>
                            </p:stCondLst>
                            <p:childTnLst>
                              <p:par>
                                <p:cTn id="24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26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presetID="53" presetClass="exit" presetSubtype="32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65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81F5-6F0E-4816-9078-468745FE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/>
              <a:t>Cropping of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6B99A-A4FF-43A0-81BA-24D6E55FA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70" y="2284241"/>
            <a:ext cx="5387340" cy="432568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05E6B6F-926B-40B2-B1F1-48D2BABFAF0E}"/>
              </a:ext>
            </a:extLst>
          </p:cNvPr>
          <p:cNvSpPr/>
          <p:nvPr/>
        </p:nvSpPr>
        <p:spPr>
          <a:xfrm>
            <a:off x="6383191" y="3946084"/>
            <a:ext cx="1442464" cy="62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13195-36F2-48B7-BB27-1845325F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36" y="3090255"/>
            <a:ext cx="2904287" cy="2332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4A831-A173-4805-A792-7CE3EA19C4D6}"/>
              </a:ext>
            </a:extLst>
          </p:cNvPr>
          <p:cNvSpPr txBox="1"/>
          <p:nvPr/>
        </p:nvSpPr>
        <p:spPr>
          <a:xfrm flipH="1">
            <a:off x="8400036" y="5563937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Cropped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6AECE-DB53-4872-A9B8-48A55256BF6D}"/>
              </a:ext>
            </a:extLst>
          </p:cNvPr>
          <p:cNvSpPr txBox="1"/>
          <p:nvPr/>
        </p:nvSpPr>
        <p:spPr>
          <a:xfrm flipH="1">
            <a:off x="1908047" y="6127817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7112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9217">
        <p14:flip dir="r"/>
      </p:transition>
    </mc:Choice>
    <mc:Fallback xmlns="">
      <p:transition spd="slow" advClick="0" advTm="92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A13-5EAF-43E6-A26B-E9CFA1E3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/>
              <a:t>Translation of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AF304-BC58-41A2-9602-BA90121D6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712" y="2795373"/>
            <a:ext cx="6090081" cy="3867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9E150-3879-4374-B1D1-523147DB7D34}"/>
              </a:ext>
            </a:extLst>
          </p:cNvPr>
          <p:cNvSpPr txBox="1"/>
          <p:nvPr/>
        </p:nvSpPr>
        <p:spPr>
          <a:xfrm>
            <a:off x="4208016" y="2334827"/>
            <a:ext cx="642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Original Image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0B1FBF-4B97-4A0D-9F11-060235D56F76}"/>
              </a:ext>
            </a:extLst>
          </p:cNvPr>
          <p:cNvSpPr txBox="1">
            <a:spLocks/>
          </p:cNvSpPr>
          <p:nvPr/>
        </p:nvSpPr>
        <p:spPr>
          <a:xfrm>
            <a:off x="6096000" y="2304042"/>
            <a:ext cx="2914016" cy="571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rbel" panose="020B0503020204020204" pitchFamily="34" charset="0"/>
              <a:buNone/>
            </a:pPr>
            <a:r>
              <a:rPr lang="en-US" sz="2400" dirty="0"/>
              <a:t>Translation in X axis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B5E7B-CAEF-43BC-9413-E7A8BB85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07" y="2795373"/>
            <a:ext cx="7630155" cy="38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7048">
        <p14:ripple/>
      </p:transition>
    </mc:Choice>
    <mc:Fallback xmlns="">
      <p:transition spd="slow" advClick="0" advTm="17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4" presetClass="exit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42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0"/>
                            </p:stCondLst>
                            <p:childTnLst>
                              <p:par>
                                <p:cTn id="43" presetID="53" presetClass="exit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CF362B-4928-4F5E-836B-2554919D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325"/>
            <a:ext cx="8770938" cy="1560513"/>
          </a:xfrm>
        </p:spPr>
        <p:txBody>
          <a:bodyPr anchor="ctr"/>
          <a:lstStyle/>
          <a:p>
            <a:pPr algn="ctr"/>
            <a:r>
              <a:rPr lang="en-IN" dirty="0"/>
              <a:t>Translation of an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2686D-6C69-4F11-A0F5-0DDF2625B4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933700" y="2394012"/>
            <a:ext cx="8770938" cy="6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orbel" panose="020B0503020204020204" pitchFamily="34" charset="0"/>
              <a:buNone/>
            </a:pPr>
            <a:r>
              <a:rPr lang="en-US" sz="2400" dirty="0"/>
              <a:t>Translation in y axis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69A32-1FF4-4E7D-A265-06F3434F3D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29" y="2795373"/>
            <a:ext cx="4731798" cy="3867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4090F4-74EF-4ED0-AD07-6FAD0C66499E}"/>
              </a:ext>
            </a:extLst>
          </p:cNvPr>
          <p:cNvSpPr txBox="1">
            <a:spLocks/>
          </p:cNvSpPr>
          <p:nvPr/>
        </p:nvSpPr>
        <p:spPr>
          <a:xfrm>
            <a:off x="5092132" y="2298784"/>
            <a:ext cx="4892040" cy="72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orbel" panose="020B0503020204020204" pitchFamily="34" charset="0"/>
              <a:buNone/>
            </a:pPr>
            <a:r>
              <a:rPr lang="en-US" sz="2400" dirty="0"/>
              <a:t>Translation in both X axis and Y axis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717C1-DCF4-4B30-8112-A69469B9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5" y="2936453"/>
            <a:ext cx="6053448" cy="38168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769896-DC2E-481A-B1A8-5712F5B00953}"/>
              </a:ext>
            </a:extLst>
          </p:cNvPr>
          <p:cNvSpPr txBox="1">
            <a:spLocks/>
          </p:cNvSpPr>
          <p:nvPr/>
        </p:nvSpPr>
        <p:spPr>
          <a:xfrm>
            <a:off x="5512308" y="2264664"/>
            <a:ext cx="3640835" cy="571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orbel" panose="020B0503020204020204" pitchFamily="34" charset="0"/>
              <a:buNone/>
            </a:pPr>
            <a:r>
              <a:rPr lang="en-IN" sz="2800"/>
              <a:t>Translated Image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76CE8-61A4-4EDD-88AB-746473CA25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24" y="2944499"/>
            <a:ext cx="6062008" cy="3417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0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7"/>
    </mc:Choice>
    <mc:Fallback xmlns="">
      <p:transition spd="slow" advTm="2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45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3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75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25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750"/>
                            </p:stCondLst>
                            <p:childTnLst>
                              <p:par>
                                <p:cTn id="55" presetID="3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750"/>
                            </p:stCondLst>
                            <p:childTnLst>
                              <p:par>
                                <p:cTn id="62" presetID="16" presetClass="exit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750"/>
                            </p:stCondLst>
                            <p:childTnLst>
                              <p:par>
                                <p:cTn id="70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/>
      <p:bldP spid="6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0C0D-9C16-42F3-B659-EAF39D07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/>
              <a:t>Rotation of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51221-7646-43AC-B69C-102B86B958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497" y="2963798"/>
            <a:ext cx="3819095" cy="2376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0C8ED-4DDF-475B-AB61-D346D5977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56"/>
          <a:stretch/>
        </p:blipFill>
        <p:spPr>
          <a:xfrm>
            <a:off x="7411924" y="2261945"/>
            <a:ext cx="3819096" cy="3908838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E647F3B2-6DD2-4048-B684-32F46DCB59AD}"/>
              </a:ext>
            </a:extLst>
          </p:cNvPr>
          <p:cNvSpPr/>
          <p:nvPr/>
        </p:nvSpPr>
        <p:spPr>
          <a:xfrm>
            <a:off x="4965192" y="3849624"/>
            <a:ext cx="2020824" cy="8793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C660-691C-450A-8479-B82143E25D65}"/>
              </a:ext>
            </a:extLst>
          </p:cNvPr>
          <p:cNvSpPr txBox="1"/>
          <p:nvPr/>
        </p:nvSpPr>
        <p:spPr>
          <a:xfrm flipH="1">
            <a:off x="1569743" y="5606609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78E11-D4E6-47A2-827C-B14D33D57EB1}"/>
              </a:ext>
            </a:extLst>
          </p:cNvPr>
          <p:cNvSpPr txBox="1"/>
          <p:nvPr/>
        </p:nvSpPr>
        <p:spPr>
          <a:xfrm flipH="1">
            <a:off x="8064171" y="6196504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Rotated Image</a:t>
            </a:r>
          </a:p>
        </p:txBody>
      </p:sp>
    </p:spTree>
    <p:extLst>
      <p:ext uri="{BB962C8B-B14F-4D97-AF65-F5344CB8AC3E}">
        <p14:creationId xmlns:p14="http://schemas.microsoft.com/office/powerpoint/2010/main" val="56468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8096">
        <p15:prstTrans prst="drape"/>
      </p:transition>
    </mc:Choice>
    <mc:Fallback xmlns="">
      <p:transition spd="slow" advTm="80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BF06-8DD3-426A-B1D3-C901EEEF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/>
              <a:t>Flipping of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78766-CE31-41FD-A975-703928E3F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05" y="2429256"/>
            <a:ext cx="5512671" cy="365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56391-2FD2-4171-8997-488169366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24" y="2429256"/>
            <a:ext cx="5512671" cy="365125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E319771-B57F-45D1-895C-0B7689C2A1C0}"/>
              </a:ext>
            </a:extLst>
          </p:cNvPr>
          <p:cNvSpPr/>
          <p:nvPr/>
        </p:nvSpPr>
        <p:spPr>
          <a:xfrm>
            <a:off x="5715000" y="4087368"/>
            <a:ext cx="762000" cy="7863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0821A-828F-4DF0-856D-0EAB9BEB3BD1}"/>
              </a:ext>
            </a:extLst>
          </p:cNvPr>
          <p:cNvSpPr txBox="1"/>
          <p:nvPr/>
        </p:nvSpPr>
        <p:spPr>
          <a:xfrm flipH="1">
            <a:off x="1505735" y="6149868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9A387-F6B9-414F-B00D-EF7DE23BFE6F}"/>
              </a:ext>
            </a:extLst>
          </p:cNvPr>
          <p:cNvSpPr txBox="1"/>
          <p:nvPr/>
        </p:nvSpPr>
        <p:spPr>
          <a:xfrm>
            <a:off x="8567928" y="6196034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Flipped Image</a:t>
            </a:r>
          </a:p>
        </p:txBody>
      </p:sp>
    </p:spTree>
    <p:extLst>
      <p:ext uri="{BB962C8B-B14F-4D97-AF65-F5344CB8AC3E}">
        <p14:creationId xmlns:p14="http://schemas.microsoft.com/office/powerpoint/2010/main" val="14211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16">
        <p14:window dir="vert"/>
      </p:transition>
    </mc:Choice>
    <mc:Fallback xmlns="">
      <p:transition spd="slow" advTm="7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Feathere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275</TotalTime>
  <Words>98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Feathered</vt:lpstr>
      <vt:lpstr>Flowers</vt:lpstr>
      <vt:lpstr>CONTENTS</vt:lpstr>
      <vt:lpstr>Drawing a Line</vt:lpstr>
      <vt:lpstr>Drawing a Circle</vt:lpstr>
      <vt:lpstr>Cropping of an Image</vt:lpstr>
      <vt:lpstr>Translation of an Image</vt:lpstr>
      <vt:lpstr>Translation of an Image</vt:lpstr>
      <vt:lpstr>Rotation of an Image</vt:lpstr>
      <vt:lpstr>Flipping of an Image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Flowers</dc:title>
  <dc:creator>Umakanth Sahu</dc:creator>
  <cp:lastModifiedBy>Misbah Sultana</cp:lastModifiedBy>
  <cp:revision>24</cp:revision>
  <dcterms:created xsi:type="dcterms:W3CDTF">2019-07-24T10:21:40Z</dcterms:created>
  <dcterms:modified xsi:type="dcterms:W3CDTF">2019-07-25T03:14:33Z</dcterms:modified>
</cp:coreProperties>
</file>